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925" autoAdjust="0"/>
  </p:normalViewPr>
  <p:slideViewPr>
    <p:cSldViewPr snapToGrid="0">
      <p:cViewPr varScale="1">
        <p:scale>
          <a:sx n="60" d="100"/>
          <a:sy n="60" d="100"/>
        </p:scale>
        <p:origin x="8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80A9-9E88-46D1-BEDF-5F863194C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9508-3FCF-494F-A9E8-9B0AA238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DC30-956D-49A7-A571-D6613F60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9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824683"/>
            <a:ext cx="7759700" cy="37287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Seeds from the large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/>
          <a:lstStyle/>
          <a:p>
            <a:r>
              <a:rPr lang="en-US" dirty="0"/>
              <a:t>Channel Visualization and analysis</a:t>
            </a:r>
          </a:p>
          <a:p>
            <a:r>
              <a:rPr lang="en-US" dirty="0"/>
              <a:t>Choosing appropriate channels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5C4D7-6175-48B2-ABA3-6D2386F8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1600097"/>
            <a:ext cx="9652000" cy="4576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E78AB-3C2F-4CBA-BBC1-06C6E96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6D866-75C0-4BC3-9F72-6A57AC0C1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796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0364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7FF-DA8A-4E03-B4EF-F376E61A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ACFC-D089-4E1D-A778-CF96996E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9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AE89-847E-4758-A540-B5F94B6F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6E-DCA5-4D02-815F-EE03FFCC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3BDF-E569-48E5-912C-D262B76C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10D4-A788-4D9B-A0CA-D8E262B7B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21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108</Words>
  <Application>Microsoft Office PowerPoint</Application>
  <PresentationFormat>Widescreen</PresentationFormat>
  <Paragraphs>31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Agenda</vt:lpstr>
      <vt:lpstr>Dynamic Network in Gephi</vt:lpstr>
      <vt:lpstr>Graph building</vt:lpstr>
      <vt:lpstr>Extracting Seeds from the large graph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23</cp:revision>
  <dcterms:created xsi:type="dcterms:W3CDTF">2020-10-22T18:27:40Z</dcterms:created>
  <dcterms:modified xsi:type="dcterms:W3CDTF">2020-10-23T18:23:42Z</dcterms:modified>
</cp:coreProperties>
</file>